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Merriweather" panose="020B060402020202020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599986500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599986500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599986500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599986500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599986500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599986500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59998650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59998650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59998650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59998650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599986500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599986500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599986500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599986500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599986500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599986500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599986500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599986500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599986500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599986500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599986500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599986500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59998650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59998650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.edu/augmented-realit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46300" y="1578400"/>
            <a:ext cx="5508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Lab Classes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(using AR/VR/MR technology)</a:t>
            </a:r>
            <a:endParaRPr sz="1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body" idx="1"/>
          </p:nvPr>
        </p:nvSpPr>
        <p:spPr>
          <a:xfrm>
            <a:off x="1297500" y="489850"/>
            <a:ext cx="7038900" cy="3988800"/>
          </a:xfrm>
          <a:prstGeom prst="rect">
            <a:avLst/>
          </a:prstGeom>
        </p:spPr>
        <p:txBody>
          <a:bodyPr spcFirstLastPara="1" wrap="square" lIns="91425" tIns="91425" rIns="1693550" bIns="91425" anchor="t" anchorCtr="0">
            <a:normAutofit/>
          </a:bodyPr>
          <a:lstStyle/>
          <a:p>
            <a:pPr marL="0" marR="685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47525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EdTech giant</a:t>
            </a:r>
            <a:r>
              <a:rPr lang="en" sz="16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BYJU’s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pavilion there is a game based augmented reality lesson.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47525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47525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47525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6573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Software giant</a:t>
            </a:r>
            <a:r>
              <a:rPr lang="en" sz="16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TCS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showcased a virtual chemistry lab. Wearing an Oculus headset you enter a virtual lab.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300" y="830350"/>
            <a:ext cx="2532051" cy="133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300" y="2735925"/>
            <a:ext cx="2589951" cy="151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Benefits</a:t>
            </a:r>
            <a:endParaRPr sz="3000" b="1"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1297500" y="1010325"/>
            <a:ext cx="7038900" cy="3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3D models of components – and even the entire vehicle – long before physical parts are available.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marR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Can make bodywork appear transparent to reveal the parts and systems underneath.</a:t>
            </a:r>
            <a:endParaRPr b="1"/>
          </a:p>
          <a:p>
            <a:pPr marL="457200" marR="245745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Vastly reduces the number of costly physical prototypes.</a:t>
            </a:r>
            <a:endParaRPr b="1"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975" y="2784000"/>
            <a:ext cx="3582100" cy="17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1279575" y="194750"/>
            <a:ext cx="70389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Contd..</a:t>
            </a:r>
            <a:endParaRPr sz="3000" b="1"/>
          </a:p>
        </p:txBody>
      </p:sp>
      <p:sp>
        <p:nvSpPr>
          <p:cNvPr id="209" name="Google Shape;209;p24"/>
          <p:cNvSpPr txBox="1">
            <a:spLocks noGrp="1"/>
          </p:cNvSpPr>
          <p:nvPr>
            <p:ph type="body" idx="1"/>
          </p:nvPr>
        </p:nvSpPr>
        <p:spPr>
          <a:xfrm>
            <a:off x="979725" y="1025650"/>
            <a:ext cx="7638600" cy="39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2825863" lvl="0" indent="-3114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5"/>
              <a:buChar char="●"/>
            </a:pPr>
            <a:r>
              <a:rPr lang="en" sz="1305" b="1" u="sng" dirty="0"/>
              <a:t>F</a:t>
            </a:r>
            <a:r>
              <a:rPr lang="en" sz="1505" b="1" u="sng" dirty="0"/>
              <a:t>ocus on one subject</a:t>
            </a:r>
            <a:r>
              <a:rPr lang="en" sz="1505" b="1" dirty="0"/>
              <a:t>: VR headsets completely overwhelm students and force them to concentrate on one subject of studying 100%.</a:t>
            </a:r>
            <a:endParaRPr sz="1505" b="1" dirty="0"/>
          </a:p>
          <a:p>
            <a:pPr marL="457200" marR="2825863" lvl="0" indent="-324167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505"/>
              <a:buChar char="●"/>
            </a:pPr>
            <a:r>
              <a:rPr lang="en" sz="1505" b="1" dirty="0"/>
              <a:t>AR adds value to the courses because it recognizes when it is time to show contextual information related to the studying subject</a:t>
            </a:r>
            <a:endParaRPr sz="1505" b="1" dirty="0"/>
          </a:p>
          <a:p>
            <a:pPr marL="457200" marR="2825863" lvl="0" indent="-324167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505"/>
              <a:buChar char="●"/>
            </a:pPr>
            <a:r>
              <a:rPr lang="en" sz="1505" b="1" dirty="0"/>
              <a:t>AR and VR can be used to </a:t>
            </a:r>
            <a:r>
              <a:rPr lang="en" sz="1505" b="1" dirty="0">
                <a:uFill>
                  <a:noFill/>
                </a:uFill>
              </a:rPr>
              <a:t>design a virtual classroom</a:t>
            </a:r>
            <a:r>
              <a:rPr lang="en" sz="1505" b="1" dirty="0"/>
              <a:t> with students from all over the world.</a:t>
            </a:r>
            <a:endParaRPr sz="1505" b="1" dirty="0"/>
          </a:p>
          <a:p>
            <a:pPr marL="457200" marR="2825863" lvl="0" indent="-324167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505"/>
              <a:buChar char="●"/>
            </a:pPr>
            <a:r>
              <a:rPr lang="en" sz="1505" b="1" dirty="0"/>
              <a:t>Every outdoor sport with AR VR can be used to Train them better without damaging the body. Example Fencing , Boxing , Sport Which includes physical body practices.</a:t>
            </a:r>
            <a:endParaRPr sz="1505" dirty="0"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425" y="1515500"/>
            <a:ext cx="2954800" cy="21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2508525" y="2070900"/>
            <a:ext cx="70389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200"/>
              <a:t>THANK YOU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….</a:t>
            </a:r>
            <a:endParaRPr sz="5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1297500" y="18890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Augmented reality (AR</a:t>
            </a:r>
            <a:r>
              <a:rPr lang="en" sz="1700" b="1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adds digital elements to a live view often by using the camera on a smartphone.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Virtual reality (VR)</a:t>
            </a:r>
            <a:r>
              <a:rPr lang="en" sz="14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implies a complete immersion experience that shuts out the physical world.</a:t>
            </a:r>
            <a:endParaRPr sz="14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Mixed Reality (MR) </a:t>
            </a:r>
            <a:r>
              <a:rPr lang="en" sz="14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experience, which combines elements of both AR and VR, real-world and digital objects interact.</a:t>
            </a:r>
            <a:endParaRPr sz="14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750" y="393750"/>
            <a:ext cx="2733650" cy="14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COVID affecting Education</a:t>
            </a:r>
            <a:endParaRPr sz="2800" b="1"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43350"/>
            <a:ext cx="30929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4485250" y="1143350"/>
            <a:ext cx="30411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Student tend to become lethargic during online classes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Less interaction.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025" y="3211375"/>
            <a:ext cx="26483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Covid affecting Practical Education</a:t>
            </a:r>
            <a:endParaRPr sz="2800" b="1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025" y="1307850"/>
            <a:ext cx="3244375" cy="22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1178725" y="1301175"/>
            <a:ext cx="39858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essence of practical education is hampered.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Students are not able to grasp the actual concept through various online methods.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Hands-on experience is hindered.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                   Implementation</a:t>
            </a:r>
            <a:endParaRPr sz="2800" b="1"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1240050" y="820125"/>
            <a:ext cx="7153800" cy="4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HOW</a:t>
            </a:r>
            <a:endParaRPr sz="2900" b="1"/>
          </a:p>
          <a:p>
            <a:pPr marL="457200" lvl="0" indent="-311467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535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1 : We will take the photos of the Labs &amp; classes to make a augmented reality OR you can say that we will Live detect OR Indirect view of the Physical real Class room &amp; Labs.</a:t>
            </a:r>
            <a:endParaRPr sz="1535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5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2164976" lvl="0" indent="-31146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535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2 :  We will make a prototype of the 3D Model. To make that we will use 3D Modeling software(Autodesk Maya).</a:t>
            </a:r>
            <a:endParaRPr sz="1535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2164976" lvl="0" indent="-31146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endParaRPr sz="1535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5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46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535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3 : Now the framework we will use is Unity software.</a:t>
            </a:r>
            <a:endParaRPr sz="1535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5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46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535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4 : Integrating the AR &amp; VR with the Mobile App.</a:t>
            </a:r>
            <a:endParaRPr sz="1535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35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46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" sz="1535" b="1">
                <a:latin typeface="Arial"/>
                <a:ea typeface="Arial"/>
                <a:cs typeface="Arial"/>
                <a:sym typeface="Arial"/>
              </a:rPr>
              <a:t>STEP 5 : There are wide variety of Head Mounted Display , but for better experience we will choose a VR as per the expense &amp; budget.</a:t>
            </a:r>
            <a:endParaRPr sz="1535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163" y="2956525"/>
            <a:ext cx="1546401" cy="81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2902" y="1948475"/>
            <a:ext cx="1953500" cy="7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1378175" y="747625"/>
            <a:ext cx="7038900" cy="4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Where</a:t>
            </a:r>
            <a:endParaRPr sz="3200" b="1"/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Effortless involvement while sitting at home.</a:t>
            </a:r>
            <a:endParaRPr sz="1600" b="1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/>
          </a:p>
          <a:p>
            <a:pPr marL="457200" marR="314325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the advanced development of the VR devices has made VR an affordable and suitable interface for educations in different levels, including primary schools, secondary schools, colleges, and universities.</a:t>
            </a:r>
            <a:r>
              <a:rPr lang="en"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35433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Availing subscription based service for novice researchers on heavy and non-affordable machineries.</a:t>
            </a:r>
            <a:endParaRPr sz="1600" b="1"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975" y="2019800"/>
            <a:ext cx="2766350" cy="19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Cost efficient</a:t>
            </a:r>
            <a:endParaRPr sz="3000" b="1"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Easy to implement in remote location.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50" y="2424925"/>
            <a:ext cx="3984900" cy="2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/>
          </a:blip>
          <a:srcRect l="14894" r="14077"/>
          <a:stretch/>
        </p:blipFill>
        <p:spPr>
          <a:xfrm>
            <a:off x="5145800" y="2424925"/>
            <a:ext cx="3267650" cy="21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251075" y="1684550"/>
            <a:ext cx="8390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 sz="2844"/>
              <a:t> </a:t>
            </a:r>
            <a:r>
              <a:rPr lang="en" sz="2955"/>
              <a:t>Past implementation by some  institution.</a:t>
            </a:r>
            <a:endParaRPr sz="295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body" idx="1"/>
          </p:nvPr>
        </p:nvSpPr>
        <p:spPr>
          <a:xfrm>
            <a:off x="1176475" y="7203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222885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2782888" algn="l"/>
                <a:tab pos="4216400" algn="l"/>
              </a:tabLst>
            </a:pPr>
            <a:r>
              <a:rPr lang="en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In 2007, Hougang Elementary school in Singapore applied an AR prototype in a typical primary (11 years-old) class to facilitate the learning of seed germination and plant growth</a:t>
            </a:r>
            <a:endParaRPr dirty="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399" y="922476"/>
            <a:ext cx="2703025" cy="19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515</Words>
  <Application>Microsoft Office PowerPoint</Application>
  <PresentationFormat>On-screen Show (16:9)</PresentationFormat>
  <Paragraphs>60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Montserrat</vt:lpstr>
      <vt:lpstr>Lato</vt:lpstr>
      <vt:lpstr>Arial</vt:lpstr>
      <vt:lpstr>Merriweather</vt:lpstr>
      <vt:lpstr>Focus</vt:lpstr>
      <vt:lpstr>Virtual Lab Classes (using AR/VR/MR technology)</vt:lpstr>
      <vt:lpstr>What is ….</vt:lpstr>
      <vt:lpstr>COVID affecting Education</vt:lpstr>
      <vt:lpstr>Covid affecting Practical Education</vt:lpstr>
      <vt:lpstr>                   Implementation</vt:lpstr>
      <vt:lpstr>PowerPoint Presentation</vt:lpstr>
      <vt:lpstr>Cost efficient</vt:lpstr>
      <vt:lpstr>         Past implementation by some  institution.</vt:lpstr>
      <vt:lpstr>PowerPoint Presentation</vt:lpstr>
      <vt:lpstr>PowerPoint Presentation</vt:lpstr>
      <vt:lpstr>Benefits</vt:lpstr>
      <vt:lpstr>Contd..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Lab Classes (using AR/VR/MR technology)</dc:title>
  <cp:lastModifiedBy>Spandan Chakravarty</cp:lastModifiedBy>
  <cp:revision>2</cp:revision>
  <dcterms:modified xsi:type="dcterms:W3CDTF">2021-01-30T18:18:52Z</dcterms:modified>
</cp:coreProperties>
</file>